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jpg" ContentType="image/jpe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08" d="100"/>
          <a:sy n="108" d="100"/>
        </p:scale>
        <p:origin x="-74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20940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6228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74352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79662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347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079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87144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71339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78295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4841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03338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9B2E15-61E9-C049-B1B6-1A7C9F892166}" type="datetimeFigureOut">
              <a:rPr lang="en-US" smtClean="0"/>
              <a:t>11/12/14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AF6B27-A303-1D4F-8649-F3643BEEE50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85155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Quill:</a:t>
            </a:r>
            <a:br>
              <a:rPr lang="en-US" dirty="0" smtClean="0"/>
            </a:br>
            <a:r>
              <a:rPr lang="en-US" dirty="0"/>
              <a:t>A Development Automation System for Tcl/Tk 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smtClean="0"/>
              <a:t>William H. Duquette</a:t>
            </a:r>
          </a:p>
          <a:p>
            <a:r>
              <a:rPr lang="en-US" dirty="0" err="1" smtClean="0"/>
              <a:t>will</a:t>
            </a:r>
            <a:r>
              <a:rPr lang="en-US" err="1" smtClean="0"/>
              <a:t>@</a:t>
            </a:r>
            <a:r>
              <a:rPr lang="en-US" smtClean="0"/>
              <a:t>wjduquette.com</a:t>
            </a:r>
          </a:p>
          <a:p>
            <a:endParaRPr lang="en-US" dirty="0" smtClean="0"/>
          </a:p>
          <a:p>
            <a:r>
              <a:rPr lang="en-US" dirty="0" smtClean="0"/>
              <a:t>21st Annual Tcl/Tk Conference </a:t>
            </a:r>
          </a:p>
          <a:p>
            <a:r>
              <a:rPr lang="en-US" dirty="0" smtClean="0"/>
              <a:t>November 13, 2014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51141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Future Work (cont.)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Long Run:</a:t>
            </a:r>
          </a:p>
          <a:p>
            <a:pPr lvl="1"/>
            <a:r>
              <a:rPr lang="en-US" dirty="0" smtClean="0"/>
              <a:t>Support for “</a:t>
            </a:r>
            <a:r>
              <a:rPr lang="en-US" dirty="0" err="1" smtClean="0"/>
              <a:t>zipkit</a:t>
            </a:r>
            <a:r>
              <a:rPr lang="en-US" dirty="0" smtClean="0"/>
              <a:t>”-based executables</a:t>
            </a:r>
          </a:p>
          <a:p>
            <a:pPr lvl="1"/>
            <a:r>
              <a:rPr lang="en-US" dirty="0" smtClean="0"/>
              <a:t>Quill “parcels”: library packages distributed with development documentation and tools</a:t>
            </a:r>
          </a:p>
          <a:p>
            <a:pPr lvl="1"/>
            <a:r>
              <a:rPr lang="en-US" dirty="0" smtClean="0"/>
              <a:t>Automatic deployment of library packages or “parcels” to a remote repository for general use</a:t>
            </a:r>
          </a:p>
          <a:p>
            <a:pPr lvl="2"/>
            <a:r>
              <a:rPr lang="en-US" dirty="0" smtClean="0"/>
              <a:t>E.g., </a:t>
            </a:r>
            <a:r>
              <a:rPr lang="en-US" dirty="0" err="1" smtClean="0"/>
              <a:t>clojars.org</a:t>
            </a:r>
            <a:endParaRPr lang="en-US" dirty="0" smtClean="0"/>
          </a:p>
          <a:p>
            <a:pPr lvl="1"/>
            <a:r>
              <a:rPr lang="en-US" dirty="0" smtClean="0"/>
              <a:t>A Quill GUI with file browser and interactive shell.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26634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Thought for the Day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smtClean="0"/>
              <a:t>“You need to hold your mouth right.”</a:t>
            </a:r>
          </a:p>
          <a:p>
            <a:pPr marL="0" indent="0" algn="ctr">
              <a:buNone/>
            </a:pPr>
            <a:r>
              <a:rPr lang="en-US" dirty="0" smtClean="0"/>
              <a:t>— My Grandfather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66251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Quill 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tool to help you hold your mouth right</a:t>
            </a:r>
          </a:p>
          <a:p>
            <a:r>
              <a:rPr lang="en-US" dirty="0" smtClean="0"/>
              <a:t>Inspired by Leiningen</a:t>
            </a:r>
          </a:p>
          <a:p>
            <a:r>
              <a:rPr lang="en-US" dirty="0" smtClean="0"/>
              <a:t>Designed to automate your project’s development tasks</a:t>
            </a:r>
          </a:p>
          <a:p>
            <a:r>
              <a:rPr lang="en-US" dirty="0" smtClean="0"/>
              <a:t>Intended for Tcl/Tk programmers who:</a:t>
            </a:r>
          </a:p>
          <a:p>
            <a:pPr lvl="1"/>
            <a:r>
              <a:rPr lang="en-US" dirty="0" smtClean="0"/>
              <a:t>Code mostly in Tcl/TK</a:t>
            </a:r>
          </a:p>
          <a:p>
            <a:pPr lvl="1"/>
            <a:r>
              <a:rPr lang="en-US" dirty="0" smtClean="0"/>
              <a:t>Use third party extensions</a:t>
            </a:r>
          </a:p>
          <a:p>
            <a:pPr lvl="1"/>
            <a:r>
              <a:rPr lang="en-US" dirty="0" smtClean="0"/>
              <a:t>Wish to distribute their work</a:t>
            </a:r>
          </a:p>
        </p:txBody>
      </p:sp>
    </p:spTree>
    <p:extLst>
      <p:ext uri="{BB962C8B-B14F-4D97-AF65-F5344CB8AC3E}">
        <p14:creationId xmlns:p14="http://schemas.microsoft.com/office/powerpoint/2010/main" val="19103744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Leiningen Example</a:t>
            </a:r>
            <a:endParaRPr lang="en-US" dirty="0"/>
          </a:p>
        </p:txBody>
      </p:sp>
      <p:pic>
        <p:nvPicPr>
          <p:cNvPr id="4" name="Content Placeholder 3" descr="leiningen-2.jpg"/>
          <p:cNvPicPr>
            <a:picLocks noGrp="1" noChangeAspect="1"/>
          </p:cNvPicPr>
          <p:nvPr>
            <p:ph idx="1"/>
          </p:nvPr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9272" b="-1905"/>
          <a:stretch/>
        </p:blipFill>
        <p:spPr>
          <a:xfrm>
            <a:off x="533400" y="493847"/>
            <a:ext cx="2971984" cy="5808576"/>
          </a:xfrm>
        </p:spPr>
      </p:pic>
      <p:sp>
        <p:nvSpPr>
          <p:cNvPr id="5" name="TextBox 4"/>
          <p:cNvSpPr txBox="1"/>
          <p:nvPr/>
        </p:nvSpPr>
        <p:spPr>
          <a:xfrm>
            <a:off x="3734716" y="1950671"/>
            <a:ext cx="4600576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Leiningen:</a:t>
            </a:r>
            <a:endParaRPr lang="en-US" sz="2800" dirty="0"/>
          </a:p>
          <a:p>
            <a:r>
              <a:rPr lang="en-US" dirty="0"/>
              <a:t>for automating </a:t>
            </a:r>
            <a:r>
              <a:rPr lang="en-US" dirty="0" err="1"/>
              <a:t>Clojure</a:t>
            </a:r>
            <a:r>
              <a:rPr lang="en-US" dirty="0"/>
              <a:t> projects without setting </a:t>
            </a:r>
            <a:endParaRPr lang="en-US" dirty="0" smtClean="0"/>
          </a:p>
          <a:p>
            <a:r>
              <a:rPr lang="en-US" dirty="0" smtClean="0"/>
              <a:t>your </a:t>
            </a:r>
            <a:r>
              <a:rPr lang="en-US" dirty="0"/>
              <a:t>hair on fire</a:t>
            </a:r>
          </a:p>
          <a:p>
            <a:endParaRPr lang="en-US" dirty="0" smtClean="0"/>
          </a:p>
          <a:p>
            <a:r>
              <a:rPr lang="en-US" dirty="0" smtClean="0"/>
              <a:t>http://</a:t>
            </a:r>
            <a:r>
              <a:rPr lang="en-US" dirty="0" err="1" smtClean="0"/>
              <a:t>leiningen.org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004346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Quill Example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419674" y="1417638"/>
            <a:ext cx="3873363" cy="19082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Quill:</a:t>
            </a:r>
          </a:p>
          <a:p>
            <a:r>
              <a:rPr lang="en-US" dirty="0" smtClean="0"/>
              <a:t>Letting you get to the fun stuff</a:t>
            </a:r>
          </a:p>
          <a:p>
            <a:endParaRPr lang="en-US" dirty="0"/>
          </a:p>
          <a:p>
            <a:r>
              <a:rPr lang="en-US" dirty="0" smtClean="0"/>
              <a:t>https://</a:t>
            </a:r>
            <a:r>
              <a:rPr lang="en-US" dirty="0" err="1" smtClean="0"/>
              <a:t>github.com</a:t>
            </a:r>
            <a:r>
              <a:rPr lang="en-US" dirty="0" smtClean="0"/>
              <a:t>/</a:t>
            </a:r>
            <a:r>
              <a:rPr lang="en-US" dirty="0" err="1" smtClean="0"/>
              <a:t>wduquette</a:t>
            </a:r>
            <a:r>
              <a:rPr lang="en-US" dirty="0" smtClean="0"/>
              <a:t>/</a:t>
            </a:r>
            <a:r>
              <a:rPr lang="en-US" dirty="0" err="1" smtClean="0"/>
              <a:t>tcl</a:t>
            </a:r>
            <a:r>
              <a:rPr lang="en-US" dirty="0" smtClean="0"/>
              <a:t>-quill</a:t>
            </a:r>
          </a:p>
          <a:p>
            <a:endParaRPr lang="en-US" dirty="0"/>
          </a:p>
          <a:p>
            <a:endParaRPr lang="en-US" dirty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95639" y="1417638"/>
            <a:ext cx="3005440" cy="475544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542750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Runtime Dependencies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developer’s tclsh</a:t>
            </a:r>
          </a:p>
          <a:p>
            <a:r>
              <a:rPr lang="en-US" dirty="0" smtClean="0"/>
              <a:t>ActiveTcl, for teapot access</a:t>
            </a:r>
          </a:p>
          <a:p>
            <a:r>
              <a:rPr lang="en-US" dirty="0" smtClean="0"/>
              <a:t>Tkcon, for interactive development</a:t>
            </a:r>
          </a:p>
          <a:p>
            <a:r>
              <a:rPr lang="en-US" dirty="0" smtClean="0"/>
              <a:t>TclDevKit, for building executables and teapot library packages.</a:t>
            </a:r>
          </a:p>
          <a:p>
            <a:pPr lvl="1"/>
            <a:r>
              <a:rPr lang="en-US" dirty="0" smtClean="0"/>
              <a:t>License to use packages from </a:t>
            </a:r>
            <a:r>
              <a:rPr lang="en-US" dirty="0" err="1" smtClean="0"/>
              <a:t>teapot.activestate.com</a:t>
            </a:r>
            <a:r>
              <a:rPr lang="en-US" dirty="0" smtClean="0"/>
              <a:t> in </a:t>
            </a:r>
            <a:r>
              <a:rPr lang="en-US" dirty="0" smtClean="0"/>
              <a:t>commercial </a:t>
            </a:r>
            <a:r>
              <a:rPr lang="en-US" dirty="0" smtClean="0"/>
              <a:t>products.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89710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Managing The Teapot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“teacup install” requires “sudo” with default ActiveTcl installation</a:t>
            </a:r>
          </a:p>
          <a:p>
            <a:r>
              <a:rPr lang="en-US" dirty="0" smtClean="0"/>
              <a:t>Creating a “private” teapot in $HOME requires “sudo” (and it isn’t all that private).</a:t>
            </a:r>
          </a:p>
          <a:p>
            <a:r>
              <a:rPr lang="en-US" dirty="0" smtClean="0"/>
              <a:t>ActiveTcl should support “per user” teapots by default.</a:t>
            </a:r>
          </a:p>
          <a:p>
            <a:pPr lvl="1"/>
            <a:r>
              <a:rPr lang="en-US" dirty="0" smtClean="0"/>
              <a:t>“teacup install” installs to user’s teapot</a:t>
            </a:r>
          </a:p>
          <a:p>
            <a:pPr lvl="1"/>
            <a:r>
              <a:rPr lang="en-US" dirty="0" smtClean="0"/>
              <a:t>“teacup install –system” installs to system teapot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868377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Current Status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Quill is self-hosting</a:t>
            </a:r>
          </a:p>
          <a:p>
            <a:r>
              <a:rPr lang="en-US" dirty="0" smtClean="0"/>
              <a:t>Usable for “real” projects</a:t>
            </a:r>
          </a:p>
          <a:p>
            <a:r>
              <a:rPr lang="en-US" dirty="0" smtClean="0"/>
              <a:t>Still maturing</a:t>
            </a:r>
          </a:p>
          <a:p>
            <a:r>
              <a:rPr lang="en-US" dirty="0" smtClean="0"/>
              <a:t>Future priorities will be driven by community interest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0206023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Future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Short Run:</a:t>
            </a:r>
          </a:p>
          <a:p>
            <a:pPr lvl="1"/>
            <a:r>
              <a:rPr lang="en-US" dirty="0" smtClean="0"/>
              <a:t>More project templates</a:t>
            </a:r>
          </a:p>
          <a:p>
            <a:pPr lvl="1"/>
            <a:r>
              <a:rPr lang="en-US" dirty="0" smtClean="0"/>
              <a:t>Ability to add new elements to existing projects</a:t>
            </a:r>
          </a:p>
          <a:p>
            <a:pPr lvl="1"/>
            <a:r>
              <a:rPr lang="en-US" dirty="0" smtClean="0"/>
              <a:t>Support for arbitrary build targets (i.e.</a:t>
            </a:r>
            <a:r>
              <a:rPr lang="en-US" dirty="0" smtClean="0"/>
              <a:t>, directories built with </a:t>
            </a:r>
            <a:r>
              <a:rPr lang="en-US" dirty="0" smtClean="0"/>
              <a:t>“make”)</a:t>
            </a:r>
          </a:p>
          <a:p>
            <a:pPr lvl="1"/>
            <a:r>
              <a:rPr lang="en-US" dirty="0" smtClean="0"/>
              <a:t>Tool, template, and document format </a:t>
            </a:r>
            <a:r>
              <a:rPr lang="en-US" dirty="0" smtClean="0"/>
              <a:t>plugins</a:t>
            </a:r>
          </a:p>
          <a:p>
            <a:pPr lvl="1"/>
            <a:r>
              <a:rPr lang="en-US" dirty="0" smtClean="0"/>
              <a:t>A thorough application test suite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01578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</TotalTime>
  <Words>350</Words>
  <Application>Microsoft Macintosh PowerPoint</Application>
  <PresentationFormat>On-screen Show (4:3)</PresentationFormat>
  <Paragraphs>61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Quill: A Development Automation System for Tcl/Tk  </vt:lpstr>
      <vt:lpstr>Thought for the Day </vt:lpstr>
      <vt:lpstr>Quill is</vt:lpstr>
      <vt:lpstr>Leiningen Example</vt:lpstr>
      <vt:lpstr>Quill Example</vt:lpstr>
      <vt:lpstr>Runtime Dependencies</vt:lpstr>
      <vt:lpstr>Managing The Teapot</vt:lpstr>
      <vt:lpstr>Current Status</vt:lpstr>
      <vt:lpstr>Future Work</vt:lpstr>
      <vt:lpstr>Future Work (cont.) </vt:lpstr>
    </vt:vector>
  </TitlesOfParts>
  <Company>n/a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Quill: A Development Automation System for Tcl/Tk  </dc:title>
  <dc:creator>Will Duquette</dc:creator>
  <cp:lastModifiedBy>Will Duquette</cp:lastModifiedBy>
  <cp:revision>15</cp:revision>
  <dcterms:created xsi:type="dcterms:W3CDTF">2014-10-30T00:53:57Z</dcterms:created>
  <dcterms:modified xsi:type="dcterms:W3CDTF">2014-11-12T18:38:35Z</dcterms:modified>
</cp:coreProperties>
</file>

<file path=docProps/thumbnail.jpeg>
</file>