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6DF9E-880D-42C5-8E2B-9F5C256D95BF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C117-8C82-4878-B755-6E2FCA1B9B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381000"/>
            <a:ext cx="8153400" cy="518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381000"/>
            <a:ext cx="8153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 </a:t>
            </a:r>
            <a:r>
              <a:rPr lang="en-US" dirty="0" smtClean="0"/>
              <a:t>          Extended Text Editor – </a:t>
            </a:r>
            <a:r>
              <a:rPr lang="en-US" dirty="0" err="1" smtClean="0"/>
              <a:t>noname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" y="381000"/>
            <a:ext cx="5334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-</a:t>
            </a:r>
          </a:p>
        </p:txBody>
      </p:sp>
      <p:sp>
        <p:nvSpPr>
          <p:cNvPr id="7" name="Rectangle 6"/>
          <p:cNvSpPr/>
          <p:nvPr/>
        </p:nvSpPr>
        <p:spPr>
          <a:xfrm>
            <a:off x="8153400" y="381000"/>
            <a:ext cx="5334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153400" y="1524000"/>
            <a:ext cx="533400" cy="403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153400" y="2362200"/>
            <a:ext cx="5334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3400" y="838200"/>
            <a:ext cx="8153400" cy="685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u="sng" dirty="0" smtClean="0"/>
              <a:t>F</a:t>
            </a:r>
            <a:r>
              <a:rPr lang="en-US" dirty="0" smtClean="0"/>
              <a:t>ile  </a:t>
            </a:r>
            <a:r>
              <a:rPr lang="en-US" u="sng" dirty="0" smtClean="0"/>
              <a:t>E</a:t>
            </a:r>
            <a:r>
              <a:rPr lang="en-US" dirty="0" smtClean="0"/>
              <a:t>dit  </a:t>
            </a:r>
            <a:r>
              <a:rPr lang="en-US" u="sng" dirty="0" smtClean="0"/>
              <a:t>O</a:t>
            </a:r>
            <a:r>
              <a:rPr lang="en-US" dirty="0" smtClean="0"/>
              <a:t>ptions  </a:t>
            </a:r>
            <a:r>
              <a:rPr lang="en-US" u="sng" dirty="0" smtClean="0"/>
              <a:t>H</a:t>
            </a:r>
            <a:r>
              <a:rPr lang="en-US" dirty="0" smtClean="0"/>
              <a:t>elp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3400" y="1524000"/>
            <a:ext cx="7620000" cy="4038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63055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hacker</dc:creator>
  <cp:lastModifiedBy>hacker</cp:lastModifiedBy>
  <cp:revision>4</cp:revision>
  <dcterms:created xsi:type="dcterms:W3CDTF">2011-09-19T01:52:53Z</dcterms:created>
  <dcterms:modified xsi:type="dcterms:W3CDTF">2012-11-07T14:33:43Z</dcterms:modified>
</cp:coreProperties>
</file>