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1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57" algn="l" defTabSz="9141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14" algn="l" defTabSz="9141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71" algn="l" defTabSz="9141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29" algn="l" defTabSz="9141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286" algn="l" defTabSz="9141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43" algn="l" defTabSz="9141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00" algn="l" defTabSz="9141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57" algn="l" defTabSz="9141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66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7" indent="0">
              <a:buNone/>
              <a:defRPr sz="2000" b="1"/>
            </a:lvl2pPr>
            <a:lvl3pPr marL="914114" indent="0">
              <a:buNone/>
              <a:defRPr sz="1800" b="1"/>
            </a:lvl3pPr>
            <a:lvl4pPr marL="1371171" indent="0">
              <a:buNone/>
              <a:defRPr sz="1600" b="1"/>
            </a:lvl4pPr>
            <a:lvl5pPr marL="1828229" indent="0">
              <a:buNone/>
              <a:defRPr sz="1600" b="1"/>
            </a:lvl5pPr>
            <a:lvl6pPr marL="2285286" indent="0">
              <a:buNone/>
              <a:defRPr sz="1600" b="1"/>
            </a:lvl6pPr>
            <a:lvl7pPr marL="2742343" indent="0">
              <a:buNone/>
              <a:defRPr sz="1600" b="1"/>
            </a:lvl7pPr>
            <a:lvl8pPr marL="3199400" indent="0">
              <a:buNone/>
              <a:defRPr sz="1600" b="1"/>
            </a:lvl8pPr>
            <a:lvl9pPr marL="365645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4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7" indent="0">
              <a:buNone/>
              <a:defRPr sz="2000" b="1"/>
            </a:lvl2pPr>
            <a:lvl3pPr marL="914114" indent="0">
              <a:buNone/>
              <a:defRPr sz="1800" b="1"/>
            </a:lvl3pPr>
            <a:lvl4pPr marL="1371171" indent="0">
              <a:buNone/>
              <a:defRPr sz="1600" b="1"/>
            </a:lvl4pPr>
            <a:lvl5pPr marL="1828229" indent="0">
              <a:buNone/>
              <a:defRPr sz="1600" b="1"/>
            </a:lvl5pPr>
            <a:lvl6pPr marL="2285286" indent="0">
              <a:buNone/>
              <a:defRPr sz="1600" b="1"/>
            </a:lvl6pPr>
            <a:lvl7pPr marL="2742343" indent="0">
              <a:buNone/>
              <a:defRPr sz="1600" b="1"/>
            </a:lvl7pPr>
            <a:lvl8pPr marL="3199400" indent="0">
              <a:buNone/>
              <a:defRPr sz="1600" b="1"/>
            </a:lvl8pPr>
            <a:lvl9pPr marL="365645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7" indent="0">
              <a:buNone/>
              <a:defRPr sz="1200"/>
            </a:lvl2pPr>
            <a:lvl3pPr marL="914114" indent="0">
              <a:buNone/>
              <a:defRPr sz="1000"/>
            </a:lvl3pPr>
            <a:lvl4pPr marL="1371171" indent="0">
              <a:buNone/>
              <a:defRPr sz="900"/>
            </a:lvl4pPr>
            <a:lvl5pPr marL="1828229" indent="0">
              <a:buNone/>
              <a:defRPr sz="900"/>
            </a:lvl5pPr>
            <a:lvl6pPr marL="2285286" indent="0">
              <a:buNone/>
              <a:defRPr sz="900"/>
            </a:lvl6pPr>
            <a:lvl7pPr marL="2742343" indent="0">
              <a:buNone/>
              <a:defRPr sz="900"/>
            </a:lvl7pPr>
            <a:lvl8pPr marL="3199400" indent="0">
              <a:buNone/>
              <a:defRPr sz="900"/>
            </a:lvl8pPr>
            <a:lvl9pPr marL="365645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7" indent="0">
              <a:buNone/>
              <a:defRPr sz="2800"/>
            </a:lvl2pPr>
            <a:lvl3pPr marL="914114" indent="0">
              <a:buNone/>
              <a:defRPr sz="2400"/>
            </a:lvl3pPr>
            <a:lvl4pPr marL="1371171" indent="0">
              <a:buNone/>
              <a:defRPr sz="2000"/>
            </a:lvl4pPr>
            <a:lvl5pPr marL="1828229" indent="0">
              <a:buNone/>
              <a:defRPr sz="2000"/>
            </a:lvl5pPr>
            <a:lvl6pPr marL="2285286" indent="0">
              <a:buNone/>
              <a:defRPr sz="2000"/>
            </a:lvl6pPr>
            <a:lvl7pPr marL="2742343" indent="0">
              <a:buNone/>
              <a:defRPr sz="2000"/>
            </a:lvl7pPr>
            <a:lvl8pPr marL="3199400" indent="0">
              <a:buNone/>
              <a:defRPr sz="2000"/>
            </a:lvl8pPr>
            <a:lvl9pPr marL="365645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057" indent="0">
              <a:buNone/>
              <a:defRPr sz="1200"/>
            </a:lvl2pPr>
            <a:lvl3pPr marL="914114" indent="0">
              <a:buNone/>
              <a:defRPr sz="1000"/>
            </a:lvl3pPr>
            <a:lvl4pPr marL="1371171" indent="0">
              <a:buNone/>
              <a:defRPr sz="900"/>
            </a:lvl4pPr>
            <a:lvl5pPr marL="1828229" indent="0">
              <a:buNone/>
              <a:defRPr sz="900"/>
            </a:lvl5pPr>
            <a:lvl6pPr marL="2285286" indent="0">
              <a:buNone/>
              <a:defRPr sz="900"/>
            </a:lvl6pPr>
            <a:lvl7pPr marL="2742343" indent="0">
              <a:buNone/>
              <a:defRPr sz="900"/>
            </a:lvl7pPr>
            <a:lvl8pPr marL="3199400" indent="0">
              <a:buNone/>
              <a:defRPr sz="900"/>
            </a:lvl8pPr>
            <a:lvl9pPr marL="365645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11" tIns="45706" rIns="91411" bIns="4570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11" tIns="45706" rIns="91411" bIns="4570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9806E-6139-4EE9-A38A-D3E8349AF95C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A527F-F027-4B91-B8F4-CA758CCD8A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11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3" indent="-342793" algn="l" defTabSz="91411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8" indent="-285661" algn="l" defTabSz="91411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43" indent="-228529" algn="l" defTabSz="91411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00" indent="-228529" algn="l" defTabSz="91411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57" indent="-228529" algn="l" defTabSz="91411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14" indent="-228529" algn="l" defTabSz="9141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71" indent="-228529" algn="l" defTabSz="9141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28" indent="-228529" algn="l" defTabSz="9141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86" indent="-228529" algn="l" defTabSz="91411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7" algn="l" defTabSz="9141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4" algn="l" defTabSz="9141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1" algn="l" defTabSz="9141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29" algn="l" defTabSz="9141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6" algn="l" defTabSz="9141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3" algn="l" defTabSz="9141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0" algn="l" defTabSz="9141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57" algn="l" defTabSz="9141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8600"/>
            <a:ext cx="7391400" cy="6019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1447797"/>
            <a:ext cx="2819400" cy="1371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219200"/>
            <a:ext cx="205740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91411" tIns="45706" rIns="91411" bIns="45706" rtlCol="0">
            <a:spAutoFit/>
          </a:bodyPr>
          <a:lstStyle/>
          <a:p>
            <a:r>
              <a:rPr lang="en-US" dirty="0"/>
              <a:t>Text transformation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2000" y="914397"/>
            <a:ext cx="304800" cy="228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838197"/>
            <a:ext cx="2362200" cy="369332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r>
              <a:rPr lang="en-US" dirty="0" smtClean="0"/>
              <a:t>Tra</a:t>
            </a:r>
            <a:r>
              <a:rPr lang="en-US" u="sng" dirty="0" smtClean="0"/>
              <a:t>n</a:t>
            </a:r>
            <a:r>
              <a:rPr lang="en-US" dirty="0" smtClean="0"/>
              <a:t>sform text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914400" y="1752597"/>
            <a:ext cx="304800" cy="228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r>
              <a:rPr lang="en-US" dirty="0"/>
              <a:t>O</a:t>
            </a:r>
          </a:p>
        </p:txBody>
      </p:sp>
      <p:sp>
        <p:nvSpPr>
          <p:cNvPr id="10" name="Oval 9"/>
          <p:cNvSpPr/>
          <p:nvPr/>
        </p:nvSpPr>
        <p:spPr>
          <a:xfrm>
            <a:off x="914400" y="2285997"/>
            <a:ext cx="304800" cy="228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95400" y="1676397"/>
            <a:ext cx="1752600" cy="369332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r>
              <a:rPr lang="en-US" dirty="0" smtClean="0"/>
              <a:t>Make </a:t>
            </a:r>
            <a:r>
              <a:rPr lang="en-US" u="sng" dirty="0" smtClean="0"/>
              <a:t>u</a:t>
            </a:r>
            <a:r>
              <a:rPr lang="en-US" dirty="0" smtClean="0"/>
              <a:t>ppercase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95400" y="2209797"/>
            <a:ext cx="1828800" cy="369332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r>
              <a:rPr lang="en-US" dirty="0" smtClean="0"/>
              <a:t>Make </a:t>
            </a:r>
            <a:r>
              <a:rPr lang="en-US" u="sng" dirty="0" smtClean="0"/>
              <a:t>l</a:t>
            </a:r>
            <a:r>
              <a:rPr lang="en-US" dirty="0" smtClean="0"/>
              <a:t>owercase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62000" y="3733797"/>
            <a:ext cx="2819400" cy="1371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3505200"/>
            <a:ext cx="205740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91411" tIns="45706" rIns="91411" bIns="45706" rtlCol="0">
            <a:spAutoFit/>
          </a:bodyPr>
          <a:lstStyle/>
          <a:p>
            <a:r>
              <a:rPr lang="en-US" dirty="0"/>
              <a:t>Text </a:t>
            </a:r>
            <a:r>
              <a:rPr lang="en-US" dirty="0" smtClean="0"/>
              <a:t>replacement</a:t>
            </a:r>
            <a:endParaRPr lang="en-US" dirty="0"/>
          </a:p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62000" y="3200397"/>
            <a:ext cx="304800" cy="228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43000" y="3124197"/>
            <a:ext cx="2362200" cy="369332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r>
              <a:rPr lang="en-US" dirty="0" smtClean="0"/>
              <a:t>Per</a:t>
            </a:r>
            <a:r>
              <a:rPr lang="en-US" u="sng" dirty="0" smtClean="0"/>
              <a:t>f</a:t>
            </a:r>
            <a:r>
              <a:rPr lang="en-US" dirty="0" smtClean="0"/>
              <a:t>orm replacement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914400" y="4038597"/>
            <a:ext cx="304800" cy="228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r>
              <a:rPr lang="en-US" dirty="0"/>
              <a:t>O</a:t>
            </a:r>
          </a:p>
        </p:txBody>
      </p:sp>
      <p:sp>
        <p:nvSpPr>
          <p:cNvPr id="18" name="Oval 17"/>
          <p:cNvSpPr/>
          <p:nvPr/>
        </p:nvSpPr>
        <p:spPr>
          <a:xfrm>
            <a:off x="914400" y="4571997"/>
            <a:ext cx="304800" cy="228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295400" y="3962397"/>
            <a:ext cx="2209800" cy="369332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r>
              <a:rPr lang="en-US" u="sng" dirty="0" err="1" smtClean="0"/>
              <a:t>T</a:t>
            </a:r>
            <a:r>
              <a:rPr lang="en-US" dirty="0" err="1" smtClean="0"/>
              <a:t>abify</a:t>
            </a:r>
            <a:r>
              <a:rPr lang="en-US" dirty="0" smtClean="0"/>
              <a:t> selected lines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295400" y="4495797"/>
            <a:ext cx="2438400" cy="369332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r>
              <a:rPr lang="en-US" u="sng" dirty="0" err="1" smtClean="0"/>
              <a:t>U</a:t>
            </a:r>
            <a:r>
              <a:rPr lang="en-US" dirty="0" err="1" smtClean="0"/>
              <a:t>ntabify</a:t>
            </a:r>
            <a:r>
              <a:rPr lang="en-US" dirty="0" smtClean="0"/>
              <a:t> selected lines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114800" y="914400"/>
            <a:ext cx="304800" cy="228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95800" y="838200"/>
            <a:ext cx="2971800" cy="369304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r>
              <a:rPr lang="en-US" u="sng" dirty="0" smtClean="0"/>
              <a:t>D</a:t>
            </a:r>
            <a:r>
              <a:rPr lang="en-US" dirty="0" smtClean="0"/>
              <a:t>elete horizontal white space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114800" y="1447800"/>
            <a:ext cx="304800" cy="228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95800" y="1371600"/>
            <a:ext cx="2895600" cy="369304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r>
              <a:rPr lang="en-US" u="sng" dirty="0" smtClean="0"/>
              <a:t>R</a:t>
            </a:r>
            <a:r>
              <a:rPr lang="en-US" dirty="0" smtClean="0"/>
              <a:t>emove trailing whitespaces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4114800" y="2514600"/>
            <a:ext cx="2819400" cy="19050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191000" y="2286003"/>
            <a:ext cx="144780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91411" tIns="45706" rIns="91411" bIns="45706" rtlCol="0">
            <a:spAutoFit/>
          </a:bodyPr>
          <a:lstStyle/>
          <a:p>
            <a:r>
              <a:rPr lang="en-US" dirty="0" smtClean="0"/>
              <a:t>Line indent</a:t>
            </a:r>
            <a:endParaRPr lang="en-US" dirty="0"/>
          </a:p>
          <a:p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114800" y="1981200"/>
            <a:ext cx="304800" cy="228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r>
              <a:rPr lang="en-US" dirty="0"/>
              <a:t>X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95800" y="1905000"/>
            <a:ext cx="2362200" cy="369332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r>
              <a:rPr lang="en-US" dirty="0" smtClean="0"/>
              <a:t>Change </a:t>
            </a:r>
            <a:r>
              <a:rPr lang="en-US" u="sng" dirty="0" smtClean="0"/>
              <a:t>l</a:t>
            </a:r>
            <a:r>
              <a:rPr lang="en-US" dirty="0" smtClean="0"/>
              <a:t>ine indent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4267200" y="2819400"/>
            <a:ext cx="304800" cy="228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r>
              <a:rPr lang="en-US" dirty="0"/>
              <a:t>O</a:t>
            </a:r>
          </a:p>
        </p:txBody>
      </p:sp>
      <p:sp>
        <p:nvSpPr>
          <p:cNvPr id="30" name="Oval 29"/>
          <p:cNvSpPr/>
          <p:nvPr/>
        </p:nvSpPr>
        <p:spPr>
          <a:xfrm>
            <a:off x="4267200" y="3352800"/>
            <a:ext cx="304800" cy="228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11" tIns="45706" rIns="91411" bIns="45706"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648200" y="2743200"/>
            <a:ext cx="2209800" cy="369332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r>
              <a:rPr lang="en-US" u="sng" dirty="0" smtClean="0"/>
              <a:t>I</a:t>
            </a:r>
            <a:r>
              <a:rPr lang="en-US" dirty="0" smtClean="0"/>
              <a:t>ncrease line indent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648200" y="3276600"/>
            <a:ext cx="2438400" cy="369332"/>
          </a:xfrm>
          <a:prstGeom prst="rect">
            <a:avLst/>
          </a:prstGeom>
          <a:noFill/>
        </p:spPr>
        <p:txBody>
          <a:bodyPr wrap="square" lIns="91411" tIns="45706" rIns="91411" bIns="45706" rtlCol="0">
            <a:spAutoFit/>
          </a:bodyPr>
          <a:lstStyle/>
          <a:p>
            <a:r>
              <a:rPr lang="en-US" dirty="0" smtClean="0"/>
              <a:t>D</a:t>
            </a:r>
            <a:r>
              <a:rPr lang="en-US" u="sng" dirty="0" smtClean="0"/>
              <a:t>e</a:t>
            </a:r>
            <a:r>
              <a:rPr lang="en-US" dirty="0" smtClean="0"/>
              <a:t>crease line indent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267200" y="3886203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B</a:t>
            </a:r>
            <a:r>
              <a:rPr lang="en-US" dirty="0" smtClean="0"/>
              <a:t>y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4876800" y="3886203"/>
            <a:ext cx="1752600" cy="304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133600" y="5486400"/>
            <a:ext cx="13716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O</a:t>
            </a:r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4343400" y="5486400"/>
            <a:ext cx="13716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C</a:t>
            </a:r>
            <a:r>
              <a:rPr lang="en-US" dirty="0" smtClean="0"/>
              <a:t>ancel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457200" y="228600"/>
            <a:ext cx="7391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        Perform complex operation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457200" y="228600"/>
            <a:ext cx="5334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7315200" y="228600"/>
            <a:ext cx="5334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54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hacker</dc:creator>
  <cp:lastModifiedBy>hacker</cp:lastModifiedBy>
  <cp:revision>5</cp:revision>
  <dcterms:created xsi:type="dcterms:W3CDTF">2012-06-29T18:52:49Z</dcterms:created>
  <dcterms:modified xsi:type="dcterms:W3CDTF">2012-06-30T11:54:08Z</dcterms:modified>
</cp:coreProperties>
</file>