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893B2-3A49-4B1D-BD43-34F9548E061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CAD36-81B6-4113-97C8-3DE6E1E301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762000"/>
            <a:ext cx="5105400" cy="2438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66800" y="762000"/>
            <a:ext cx="51054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        Go to 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7620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91200" y="7620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1371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 number (1 – n) :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295400" y="1828800"/>
            <a:ext cx="4648200" cy="381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1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76600" y="2514600"/>
            <a:ext cx="1143000" cy="381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Ok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514600"/>
            <a:ext cx="1143000" cy="381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Cancel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hacker</dc:creator>
  <cp:lastModifiedBy>hacker</cp:lastModifiedBy>
  <cp:revision>3</cp:revision>
  <dcterms:created xsi:type="dcterms:W3CDTF">2012-04-06T04:32:58Z</dcterms:created>
  <dcterms:modified xsi:type="dcterms:W3CDTF">2012-04-06T04:44:21Z</dcterms:modified>
</cp:coreProperties>
</file>